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26.03.2018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 ÐµÐ·ÑÐ»ÑÑÐ°Ñ Ð¿Ð¾ÑÑÐºÑ Ð·Ð¾Ð±ÑÐ°Ð¶ÐµÐ½Ñ Ð·Ð° Ð·Ð°Ð¿Ð¸ÑÐ¾Ð¼ &quot;Ð¢Ð¸Ð¶Ð´ÐµÐ½Ñ ÐºÐ½Ð¸Ð³Ð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89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03649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            </a:t>
            </a:r>
            <a:r>
              <a:rPr lang="uk-UA" sz="2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Бібліотечно</a:t>
            </a:r>
            <a:r>
              <a:rPr lang="uk-UA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– інформаційний  центр  БЗШ  І-ІІІ ступенів №22</a:t>
            </a:r>
            <a:endParaRPr lang="uk-UA" sz="900" b="1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ctr"/>
            <a:endParaRPr lang="uk-UA" sz="900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       ЗАПРОШУЄ</a:t>
            </a:r>
            <a:r>
              <a:rPr lang="uk-UA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  </a:t>
            </a:r>
            <a:r>
              <a:rPr lang="uk-UA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…</a:t>
            </a:r>
            <a:endParaRPr lang="uk-UA" sz="2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1772816"/>
            <a:ext cx="56886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Щороку хвилююча мить чарівної весни приносить до бібліотек України традиційне  свято – Тиждень дитячої та юнацької книги. Це  свято залишається найпопулярнішим під час шкільних весняних  канікул, яке </a:t>
            </a:r>
            <a:r>
              <a:rPr lang="uk-UA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язане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книгою.</a:t>
            </a:r>
            <a:endParaRPr lang="uk-UA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3284984"/>
            <a:ext cx="67687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 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 читання дитячого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березні ми відкриваємо,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Книжку, хвилюючись трішки,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Палко зі святом вітаємо.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чекають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Друзів своїх читачів,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Стежку до знань відкривають,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Безліч даруючи див….</a:t>
            </a:r>
            <a:endParaRPr lang="uk-UA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Library\Desktop\Віночок\0_b4157_2f17f2f9_XX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27" y="1707064"/>
            <a:ext cx="2488157" cy="200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98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ibrary\Desktop\Віночок\35732066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55" y="-14064"/>
            <a:ext cx="89289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50285"/>
              </p:ext>
            </p:extLst>
          </p:nvPr>
        </p:nvGraphicFramePr>
        <p:xfrm>
          <a:off x="971601" y="1700809"/>
          <a:ext cx="7128792" cy="4502659"/>
        </p:xfrm>
        <a:graphic>
          <a:graphicData uri="http://schemas.openxmlformats.org/drawingml/2006/table">
            <a:tbl>
              <a:tblPr firstRow="1" firstCol="1" bandRow="1"/>
              <a:tblGrid>
                <a:gridCol w="386397"/>
                <a:gridCol w="5616795"/>
                <a:gridCol w="1125600"/>
              </a:tblGrid>
              <a:tr h="775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п/п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Назва заходу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uk-UA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</a:t>
                      </a:r>
                      <a:endParaRPr lang="uk-UA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Біля книжкової полиці «Літературна скарбниця запрошує»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22.03.18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Бібліотечний урок  «Знання і мудрість з книги» 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22.03.18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«Не обминеш своїх доріг» зустріч з літературними митцями: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Галиною Семенівною та Анатолієм Івановичем Гай 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23.03.18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Прайм-тайм – Час читання  (голосні читання в бібліотеці з 11.00 -12.00)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27,28.03.18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Мультинавігація за  казками  Братів Грімм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29.03.18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Бібліографічний огляд  книжкової виставки  «Відчуй смак коронованого слова»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30.03.18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7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Літературна  мандрівка у творчість  Наталі Забіли «Щасливий дар писати для дітей»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03.04.18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Літературний марафон «Веселкові барви дитячої книги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05.04.18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uk-U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Акція «Подаруй книгу бібліотеці»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15617" y="897503"/>
            <a:ext cx="655272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заходів </a:t>
            </a:r>
            <a:endParaRPr kumimoji="0" lang="uk-UA" altLang="uk-UA" sz="105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Тижня дитячої та юнацької книги</a:t>
            </a:r>
            <a:endParaRPr kumimoji="0" lang="uk-UA" altLang="uk-UA" sz="105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205</Words>
  <Application>Microsoft Office PowerPoint</Application>
  <PresentationFormat>Екран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Тема Office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Library</cp:lastModifiedBy>
  <cp:revision>7</cp:revision>
  <dcterms:created xsi:type="dcterms:W3CDTF">2010-02-23T11:30:32Z</dcterms:created>
  <dcterms:modified xsi:type="dcterms:W3CDTF">2018-03-26T10:27:24Z</dcterms:modified>
</cp:coreProperties>
</file>